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511" r:id="rId2"/>
    <p:sldId id="463" r:id="rId3"/>
    <p:sldId id="512" r:id="rId4"/>
    <p:sldId id="513" r:id="rId5"/>
    <p:sldId id="517" r:id="rId6"/>
    <p:sldId id="518" r:id="rId7"/>
    <p:sldId id="519" r:id="rId8"/>
    <p:sldId id="520" r:id="rId9"/>
    <p:sldId id="521" r:id="rId10"/>
    <p:sldId id="522" r:id="rId11"/>
    <p:sldId id="523"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1" d="100"/>
          <a:sy n="81" d="100"/>
        </p:scale>
        <p:origin x="108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a:t>
            </a:r>
            <a:r>
              <a:rPr lang="en-US" sz="4800" spc="-150">
                <a:solidFill>
                  <a:schemeClr val="bg1"/>
                </a:solidFill>
                <a:latin typeface="Cooper Black" panose="0208090404030B020404" pitchFamily="18" charset="0"/>
              </a:rPr>
              <a:t>– 18 </a:t>
            </a:r>
            <a:endParaRPr lang="en-US" sz="4800" spc="-150"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2585323"/>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Creating Fiori App uisng Template in BAS</a:t>
            </a:r>
          </a:p>
          <a:p>
            <a:pPr marL="742950" lvl="1" indent="-285750">
              <a:buFont typeface="Arial" panose="020B0604020202020204" pitchFamily="34" charset="0"/>
              <a:buChar char="•"/>
            </a:pPr>
            <a:r>
              <a:rPr lang="it-IT" dirty="0">
                <a:solidFill>
                  <a:srgbClr val="242424"/>
                </a:solidFill>
              </a:rPr>
              <a:t>Creating Fiori App uisng Template in VS Code</a:t>
            </a:r>
          </a:p>
          <a:p>
            <a:pPr marL="742950" lvl="1" indent="-285750">
              <a:buFont typeface="Arial" panose="020B0604020202020204" pitchFamily="34" charset="0"/>
              <a:buChar char="•"/>
            </a:pPr>
            <a:r>
              <a:rPr lang="it-IT" dirty="0">
                <a:solidFill>
                  <a:srgbClr val="242424"/>
                </a:solidFill>
              </a:rPr>
              <a:t>Fiori UX Consistency</a:t>
            </a:r>
          </a:p>
          <a:p>
            <a:pPr marL="742950" lvl="1" indent="-285750">
              <a:buFont typeface="Arial" panose="020B0604020202020204" pitchFamily="34" charset="0"/>
              <a:buChar char="•"/>
            </a:pPr>
            <a:r>
              <a:rPr lang="it-IT" dirty="0">
                <a:solidFill>
                  <a:srgbClr val="242424"/>
                </a:solidFill>
              </a:rPr>
              <a:t>Introduciton to Fiori Elements</a:t>
            </a:r>
          </a:p>
          <a:p>
            <a:pPr marL="742950" lvl="1" indent="-285750">
              <a:buFont typeface="Arial" panose="020B0604020202020204" pitchFamily="34" charset="0"/>
              <a:buChar char="•"/>
            </a:pPr>
            <a:r>
              <a:rPr lang="it-IT" dirty="0">
                <a:solidFill>
                  <a:srgbClr val="242424"/>
                </a:solidFill>
              </a:rPr>
              <a:t>Free Style v/s Fiori Elements Apps</a:t>
            </a:r>
          </a:p>
          <a:p>
            <a:pPr marL="742950" lvl="1" indent="-285750">
              <a:buFont typeface="Arial" panose="020B0604020202020204" pitchFamily="34" charset="0"/>
              <a:buChar char="•"/>
            </a:pPr>
            <a:r>
              <a:rPr lang="it-IT" dirty="0">
                <a:solidFill>
                  <a:srgbClr val="242424"/>
                </a:solidFill>
              </a:rPr>
              <a:t>Developer Persona – Fiori Elements</a:t>
            </a:r>
          </a:p>
          <a:p>
            <a:pPr marL="742950" lvl="1" indent="-285750">
              <a:buFont typeface="Arial" panose="020B0604020202020204" pitchFamily="34" charset="0"/>
              <a:buChar char="•"/>
            </a:pPr>
            <a:r>
              <a:rPr lang="it-IT" dirty="0">
                <a:solidFill>
                  <a:srgbClr val="242424"/>
                </a:solidFill>
              </a:rPr>
              <a:t>Introduction to Annotaions.</a:t>
            </a:r>
          </a:p>
          <a:p>
            <a:pPr marL="742950" lvl="1" indent="-285750">
              <a:buFont typeface="Arial" panose="020B0604020202020204" pitchFamily="34" charset="0"/>
              <a:buChar char="•"/>
            </a:pPr>
            <a:r>
              <a:rPr lang="it-IT" dirty="0">
                <a:solidFill>
                  <a:srgbClr val="242424"/>
                </a:solidFill>
              </a:rPr>
              <a:t>List Report Application – Fiori Element</a:t>
            </a:r>
          </a:p>
          <a:p>
            <a:pPr marL="742950" lvl="1" indent="-285750">
              <a:buFont typeface="Arial" panose="020B0604020202020204" pitchFamily="34" charset="0"/>
              <a:buChar char="•"/>
            </a:pPr>
            <a:r>
              <a:rPr lang="it-IT" dirty="0">
                <a:solidFill>
                  <a:srgbClr val="242424"/>
                </a:solidFill>
              </a:rPr>
              <a:t>Analytic List Page – Fiori Element</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10495</TotalTime>
  <Words>946</Words>
  <Application>Microsoft Office PowerPoint</Application>
  <PresentationFormat>Widescreen</PresentationFormat>
  <Paragraphs>130</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694</cp:revision>
  <dcterms:created xsi:type="dcterms:W3CDTF">2016-07-10T03:33:26Z</dcterms:created>
  <dcterms:modified xsi:type="dcterms:W3CDTF">2022-02-24T05:31:22Z</dcterms:modified>
</cp:coreProperties>
</file>